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7" r:id="rId2"/>
    <p:sldId id="260" r:id="rId3"/>
    <p:sldId id="267" r:id="rId4"/>
    <p:sldId id="26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BC9B"/>
    <a:srgbClr val="E5DED6"/>
    <a:srgbClr val="594233"/>
    <a:srgbClr val="503934"/>
    <a:srgbClr val="7C4D25"/>
    <a:srgbClr val="2C3C4F"/>
    <a:srgbClr val="39464E"/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599"/>
  </p:normalViewPr>
  <p:slideViewPr>
    <p:cSldViewPr>
      <p:cViewPr>
        <p:scale>
          <a:sx n="101" d="100"/>
          <a:sy n="101" d="100"/>
        </p:scale>
        <p:origin x="-372" y="8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1/28/2018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475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36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740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78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526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sk-SK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Svet </a:t>
            </a:r>
            <a:r>
              <a:rPr lang="sk-SK" sz="5500" b="1" spc="600" dirty="0" err="1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dronov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3446649"/>
            <a:ext cx="77768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3000" b="1" spc="300" dirty="0">
                <a:solidFill>
                  <a:srgbClr val="54BC9B"/>
                </a:solidFill>
              </a:rPr>
              <a:t>Aplikácie </a:t>
            </a:r>
            <a:r>
              <a:rPr lang="sk-SK" sz="3000" b="1" spc="300" dirty="0" err="1">
                <a:solidFill>
                  <a:srgbClr val="54BC9B"/>
                </a:solidFill>
              </a:rPr>
              <a:t>dronov</a:t>
            </a:r>
            <a:r>
              <a:rPr lang="pt-BR" sz="3000" b="1" spc="300" dirty="0">
                <a:solidFill>
                  <a:srgbClr val="54BC9B"/>
                </a:solidFill>
              </a:rPr>
              <a:t>: Monitoring</a:t>
            </a:r>
            <a:endParaRPr lang="en-US" sz="3000" b="1" spc="300" dirty="0">
              <a:solidFill>
                <a:srgbClr val="54BC9B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088" y="5865543"/>
            <a:ext cx="1901824" cy="542514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148" y="1798180"/>
            <a:ext cx="825703" cy="7667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pt-BR" sz="55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23528" y="2008082"/>
            <a:ext cx="482453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spc="100" dirty="0">
                <a:solidFill>
                  <a:srgbClr val="54BC9B"/>
                </a:solidFill>
              </a:rPr>
              <a:t>UAV vybavené </a:t>
            </a:r>
            <a:r>
              <a:rPr lang="sk-SK" sz="3000" b="1" spc="100" dirty="0" smtClean="0">
                <a:solidFill>
                  <a:srgbClr val="54BC9B"/>
                </a:solidFill>
              </a:rPr>
              <a:t>na </a:t>
            </a:r>
            <a:r>
              <a:rPr lang="pt-BR" sz="3000" b="1" spc="100" dirty="0" smtClean="0">
                <a:solidFill>
                  <a:srgbClr val="54BC9B"/>
                </a:solidFill>
              </a:rPr>
              <a:t>monitor</a:t>
            </a:r>
            <a:r>
              <a:rPr lang="sk-SK" sz="3000" b="1" spc="100" dirty="0" smtClean="0">
                <a:solidFill>
                  <a:srgbClr val="54BC9B"/>
                </a:solidFill>
              </a:rPr>
              <a:t>ovanie </a:t>
            </a:r>
            <a:r>
              <a:rPr lang="pt-BR" sz="3000" b="1" spc="100" dirty="0" smtClean="0">
                <a:solidFill>
                  <a:srgbClr val="54BC9B"/>
                </a:solidFill>
              </a:rPr>
              <a:t>kvality </a:t>
            </a:r>
            <a:r>
              <a:rPr lang="sk-SK" sz="3000" b="1" spc="100" dirty="0" smtClean="0">
                <a:solidFill>
                  <a:srgbClr val="54BC9B"/>
                </a:solidFill>
              </a:rPr>
              <a:t>ovzdušia</a:t>
            </a:r>
            <a:r>
              <a:rPr lang="pt-BR" sz="3000" b="1" spc="100" dirty="0" smtClean="0">
                <a:solidFill>
                  <a:srgbClr val="54BC9B"/>
                </a:solidFill>
              </a:rPr>
              <a:t> </a:t>
            </a:r>
            <a:r>
              <a:rPr lang="pt-BR" sz="3000" b="1" spc="100" dirty="0">
                <a:solidFill>
                  <a:srgbClr val="54BC9B"/>
                </a:solidFill>
              </a:rPr>
              <a:t>poskytujú analýzu </a:t>
            </a:r>
            <a:r>
              <a:rPr lang="sk-SK" sz="3000" b="1" spc="100" dirty="0" smtClean="0">
                <a:solidFill>
                  <a:srgbClr val="54BC9B"/>
                </a:solidFill>
              </a:rPr>
              <a:t>atmosféry </a:t>
            </a:r>
            <a:r>
              <a:rPr lang="pt-BR" sz="3000" b="1" spc="100" dirty="0" smtClean="0">
                <a:solidFill>
                  <a:srgbClr val="54BC9B"/>
                </a:solidFill>
              </a:rPr>
              <a:t>v </a:t>
            </a:r>
            <a:r>
              <a:rPr lang="pt-BR" sz="3000" b="1" spc="100" dirty="0">
                <a:solidFill>
                  <a:srgbClr val="54BC9B"/>
                </a:solidFill>
              </a:rPr>
              <a:t>reálnom čase </a:t>
            </a:r>
            <a:r>
              <a:rPr lang="sk-SK" sz="3000" b="1" spc="100" dirty="0" smtClean="0">
                <a:solidFill>
                  <a:srgbClr val="54BC9B"/>
                </a:solidFill>
              </a:rPr>
              <a:t>a </a:t>
            </a:r>
            <a:r>
              <a:rPr lang="pt-BR" sz="3000" b="1" spc="100" dirty="0" smtClean="0">
                <a:solidFill>
                  <a:srgbClr val="54BC9B"/>
                </a:solidFill>
              </a:rPr>
              <a:t>v </a:t>
            </a:r>
            <a:r>
              <a:rPr lang="pt-BR" sz="3000" b="1" spc="100" dirty="0">
                <a:solidFill>
                  <a:srgbClr val="54BC9B"/>
                </a:solidFill>
              </a:rPr>
              <a:t>rôznych výškach.</a:t>
            </a:r>
            <a:endParaRPr lang="pt-BR" sz="3000" b="1" spc="100" dirty="0">
              <a:solidFill>
                <a:srgbClr val="54BC9B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34000" y="707502"/>
            <a:ext cx="8676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3000" b="1" spc="300" dirty="0">
                <a:solidFill>
                  <a:schemeClr val="bg1"/>
                </a:solidFill>
              </a:rPr>
              <a:t>Aplikácie </a:t>
            </a:r>
            <a:r>
              <a:rPr lang="sk-SK" sz="3000" b="1" spc="300" dirty="0" err="1">
                <a:solidFill>
                  <a:schemeClr val="bg1"/>
                </a:solidFill>
              </a:rPr>
              <a:t>dronov</a:t>
            </a:r>
            <a:r>
              <a:rPr lang="pt-BR" sz="3000" b="1" spc="300" dirty="0">
                <a:solidFill>
                  <a:schemeClr val="bg1"/>
                </a:solidFill>
              </a:rPr>
              <a:t>: Monitoring</a:t>
            </a:r>
            <a:endParaRPr lang="en-US" sz="3000" b="1" spc="300" dirty="0">
              <a:solidFill>
                <a:schemeClr val="bg1"/>
              </a:solidFill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4" t="2144" r="8563" b="6563"/>
          <a:stretch/>
        </p:blipFill>
        <p:spPr>
          <a:xfrm>
            <a:off x="5148064" y="2008082"/>
            <a:ext cx="3384376" cy="3774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9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pt-BR" sz="55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2477153"/>
            <a:ext cx="77768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3000" b="1" spc="100" dirty="0" smtClean="0">
                <a:solidFill>
                  <a:srgbClr val="54BC9B"/>
                </a:solidFill>
              </a:rPr>
              <a:t>UAV m</a:t>
            </a:r>
            <a:r>
              <a:rPr lang="pt-BR" sz="3000" b="1" spc="100" dirty="0" smtClean="0">
                <a:solidFill>
                  <a:srgbClr val="54BC9B"/>
                </a:solidFill>
              </a:rPr>
              <a:t>ôžu </a:t>
            </a:r>
            <a:r>
              <a:rPr lang="pt-BR" sz="3000" b="1" spc="100" dirty="0">
                <a:solidFill>
                  <a:srgbClr val="54BC9B"/>
                </a:solidFill>
              </a:rPr>
              <a:t>byť použité na monitorovanie mnohých typov prírodných javov, ako sú záplavy, sopečné výbuchy, ľadovce, cunami, zemetrasenia, </a:t>
            </a:r>
            <a:r>
              <a:rPr lang="pt-BR" sz="3000" b="1" spc="100" dirty="0" smtClean="0">
                <a:solidFill>
                  <a:srgbClr val="54BC9B"/>
                </a:solidFill>
              </a:rPr>
              <a:t>búrk</a:t>
            </a:r>
            <a:r>
              <a:rPr lang="sk-SK" sz="3000" b="1" spc="100" dirty="0" smtClean="0">
                <a:solidFill>
                  <a:srgbClr val="54BC9B"/>
                </a:solidFill>
              </a:rPr>
              <a:t>y</a:t>
            </a:r>
            <a:r>
              <a:rPr lang="pt-BR" sz="3000" b="1" spc="100" dirty="0" smtClean="0">
                <a:solidFill>
                  <a:srgbClr val="54BC9B"/>
                </a:solidFill>
              </a:rPr>
              <a:t> </a:t>
            </a:r>
            <a:r>
              <a:rPr lang="pt-BR" sz="3000" b="1" spc="100" dirty="0">
                <a:solidFill>
                  <a:srgbClr val="54BC9B"/>
                </a:solidFill>
              </a:rPr>
              <a:t>a hurikány.</a:t>
            </a:r>
            <a:endParaRPr lang="pt-BR" sz="3000" b="1" spc="100" dirty="0">
              <a:solidFill>
                <a:srgbClr val="54BC9B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34000" y="707502"/>
            <a:ext cx="8676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3000" b="1" spc="300" dirty="0">
                <a:solidFill>
                  <a:schemeClr val="bg1"/>
                </a:solidFill>
              </a:rPr>
              <a:t>Aplikácie </a:t>
            </a:r>
            <a:r>
              <a:rPr lang="sk-SK" sz="3000" b="1" spc="300" dirty="0" err="1">
                <a:solidFill>
                  <a:schemeClr val="bg1"/>
                </a:solidFill>
              </a:rPr>
              <a:t>dronov</a:t>
            </a:r>
            <a:r>
              <a:rPr lang="pt-BR" sz="3000" b="1" spc="300" dirty="0">
                <a:solidFill>
                  <a:schemeClr val="bg1"/>
                </a:solidFill>
              </a:rPr>
              <a:t>: Monitoring</a:t>
            </a:r>
            <a:endParaRPr lang="en-US" sz="3000" b="1" spc="3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53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769"/>
          <a:stretch/>
        </p:blipFill>
        <p:spPr>
          <a:xfrm>
            <a:off x="-9624" y="-17264"/>
            <a:ext cx="9153624" cy="687526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Retângulo 6"/>
          <p:cNvSpPr/>
          <p:nvPr/>
        </p:nvSpPr>
        <p:spPr>
          <a:xfrm>
            <a:off x="4386660" y="2132856"/>
            <a:ext cx="475734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3000" b="1" spc="100" dirty="0">
                <a:solidFill>
                  <a:schemeClr val="bg1"/>
                </a:solidFill>
              </a:rPr>
              <a:t>Okrem toho nám UAV umožňuje monitorovať cestnú premávku, kritickú infraštruktúru budov, nelegálne vetranie lodí, atď.</a:t>
            </a:r>
            <a:endParaRPr lang="pt-BR" sz="3000" b="1" spc="100" dirty="0">
              <a:solidFill>
                <a:schemeClr val="bg1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29188" y="249304"/>
            <a:ext cx="8676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3000" b="1" spc="600" dirty="0" smtClean="0">
                <a:solidFill>
                  <a:srgbClr val="594233"/>
                </a:solidFill>
                <a:ea typeface="Andale Mono" charset="0"/>
                <a:cs typeface="Andale Mono" charset="0"/>
              </a:rPr>
              <a:t>Aplikácie </a:t>
            </a:r>
            <a:r>
              <a:rPr lang="sk-SK" sz="3000" b="1" spc="600" dirty="0" err="1">
                <a:solidFill>
                  <a:srgbClr val="594233"/>
                </a:solidFill>
                <a:ea typeface="Andale Mono" charset="0"/>
                <a:cs typeface="Andale Mono" charset="0"/>
              </a:rPr>
              <a:t>dronov</a:t>
            </a:r>
            <a:r>
              <a:rPr lang="pt-BR" sz="3000" b="1" spc="600" dirty="0">
                <a:solidFill>
                  <a:srgbClr val="594233"/>
                </a:solidFill>
                <a:ea typeface="Andale Mono" charset="0"/>
                <a:cs typeface="Andale Mono" charset="0"/>
              </a:rPr>
              <a:t>: </a:t>
            </a:r>
            <a:r>
              <a:rPr lang="pt-BR" sz="3000" b="1" spc="600" dirty="0">
                <a:solidFill>
                  <a:srgbClr val="594233"/>
                </a:solidFill>
                <a:ea typeface="Andale Mono" charset="0"/>
                <a:cs typeface="Andale Mono" charset="0"/>
              </a:rPr>
              <a:t>Monitoring</a:t>
            </a:r>
            <a:endParaRPr lang="en-US" sz="3000" b="1" spc="600" dirty="0">
              <a:solidFill>
                <a:srgbClr val="594233"/>
              </a:solidFill>
              <a:ea typeface="Andale Mono" charset="0"/>
              <a:cs typeface="Andale Mon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5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95</Words>
  <Application>Microsoft Office PowerPoint</Application>
  <PresentationFormat>Prezentácia na obrazovke (4:3)</PresentationFormat>
  <Paragraphs>23</Paragraphs>
  <Slides>4</Slides>
  <Notes>4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5" baseType="lpstr">
      <vt:lpstr>Office Theme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Zuzana Palkova</cp:lastModifiedBy>
  <cp:revision>35</cp:revision>
  <dcterms:created xsi:type="dcterms:W3CDTF">2017-03-08T21:43:37Z</dcterms:created>
  <dcterms:modified xsi:type="dcterms:W3CDTF">2018-01-28T16:26:22Z</dcterms:modified>
</cp:coreProperties>
</file>